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2AD1D-AF94-4045-9CFB-E9F92E5BD1C5}" v="176" dt="2024-11-20T10:15:22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7386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linde De Winter" userId="22fd84c2-caf2-48eb-8286-df991c9e001f" providerId="ADAL" clId="{39B2AD1D-AF94-4045-9CFB-E9F92E5BD1C5}"/>
    <pc:docChg chg="undo redo custSel addSld delSld modSld sldOrd">
      <pc:chgData name="Berlinde De Winter" userId="22fd84c2-caf2-48eb-8286-df991c9e001f" providerId="ADAL" clId="{39B2AD1D-AF94-4045-9CFB-E9F92E5BD1C5}" dt="2024-11-20T10:15:34.965" v="1415" actId="6549"/>
      <pc:docMkLst>
        <pc:docMk/>
      </pc:docMkLst>
      <pc:sldChg chg="addSp delSp modSp mod setBg modAnim setClrOvrMap">
        <pc:chgData name="Berlinde De Winter" userId="22fd84c2-caf2-48eb-8286-df991c9e001f" providerId="ADAL" clId="{39B2AD1D-AF94-4045-9CFB-E9F92E5BD1C5}" dt="2024-11-19T21:29:59.578" v="1100" actId="121"/>
        <pc:sldMkLst>
          <pc:docMk/>
          <pc:sldMk cId="3011411180" sldId="256"/>
        </pc:sldMkLst>
        <pc:spChg chg="mod">
          <ac:chgData name="Berlinde De Winter" userId="22fd84c2-caf2-48eb-8286-df991c9e001f" providerId="ADAL" clId="{39B2AD1D-AF94-4045-9CFB-E9F92E5BD1C5}" dt="2024-11-19T20:36:47.310" v="388" actId="2711"/>
          <ac:spMkLst>
            <pc:docMk/>
            <pc:sldMk cId="3011411180" sldId="256"/>
            <ac:spMk id="2" creationId="{923FC60C-322A-4D75-B59D-A7CFA515B24E}"/>
          </ac:spMkLst>
        </pc:spChg>
        <pc:spChg chg="mod">
          <ac:chgData name="Berlinde De Winter" userId="22fd84c2-caf2-48eb-8286-df991c9e001f" providerId="ADAL" clId="{39B2AD1D-AF94-4045-9CFB-E9F92E5BD1C5}" dt="2024-11-19T21:29:59.578" v="1100" actId="121"/>
          <ac:spMkLst>
            <pc:docMk/>
            <pc:sldMk cId="3011411180" sldId="256"/>
            <ac:spMk id="3" creationId="{FB76DC84-6FDA-4B70-9505-511203389934}"/>
          </ac:spMkLst>
        </pc:spChg>
        <pc:spChg chg="add del">
          <ac:chgData name="Berlinde De Winter" userId="22fd84c2-caf2-48eb-8286-df991c9e001f" providerId="ADAL" clId="{39B2AD1D-AF94-4045-9CFB-E9F92E5BD1C5}" dt="2024-11-19T20:29:15.185" v="125" actId="26606"/>
          <ac:spMkLst>
            <pc:docMk/>
            <pc:sldMk cId="3011411180" sldId="256"/>
            <ac:spMk id="1031" creationId="{71B2258F-86CA-4D4D-8270-BC05FCDEBFB3}"/>
          </ac:spMkLst>
        </pc:spChg>
        <pc:spChg chg="add del">
          <ac:chgData name="Berlinde De Winter" userId="22fd84c2-caf2-48eb-8286-df991c9e001f" providerId="ADAL" clId="{39B2AD1D-AF94-4045-9CFB-E9F92E5BD1C5}" dt="2024-11-19T20:29:53.076" v="131" actId="26606"/>
          <ac:spMkLst>
            <pc:docMk/>
            <pc:sldMk cId="3011411180" sldId="256"/>
            <ac:spMk id="1033" creationId="{AB58EF07-17C2-48CF-ABB0-EEF1F17CB8F0}"/>
          </ac:spMkLst>
        </pc:spChg>
        <pc:spChg chg="add del">
          <ac:chgData name="Berlinde De Winter" userId="22fd84c2-caf2-48eb-8286-df991c9e001f" providerId="ADAL" clId="{39B2AD1D-AF94-4045-9CFB-E9F92E5BD1C5}" dt="2024-11-19T20:29:53.076" v="131" actId="26606"/>
          <ac:spMkLst>
            <pc:docMk/>
            <pc:sldMk cId="3011411180" sldId="256"/>
            <ac:spMk id="1034" creationId="{0671A8AE-40A1-4631-A6B8-581AFF065482}"/>
          </ac:spMkLst>
        </pc:spChg>
        <pc:spChg chg="add del">
          <ac:chgData name="Berlinde De Winter" userId="22fd84c2-caf2-48eb-8286-df991c9e001f" providerId="ADAL" clId="{39B2AD1D-AF94-4045-9CFB-E9F92E5BD1C5}" dt="2024-11-19T20:29:53.076" v="131" actId="26606"/>
          <ac:spMkLst>
            <pc:docMk/>
            <pc:sldMk cId="3011411180" sldId="256"/>
            <ac:spMk id="1035" creationId="{AF2F604E-43BE-4DC3-B983-E071523364F8}"/>
          </ac:spMkLst>
        </pc:spChg>
        <pc:spChg chg="add del">
          <ac:chgData name="Berlinde De Winter" userId="22fd84c2-caf2-48eb-8286-df991c9e001f" providerId="ADAL" clId="{39B2AD1D-AF94-4045-9CFB-E9F92E5BD1C5}" dt="2024-11-19T20:29:53.076" v="131" actId="26606"/>
          <ac:spMkLst>
            <pc:docMk/>
            <pc:sldMk cId="3011411180" sldId="256"/>
            <ac:spMk id="1037" creationId="{08C9B587-E65E-4B52-B37C-ABEBB6E87928}"/>
          </ac:spMkLst>
        </pc:spChg>
        <pc:picChg chg="mod">
          <ac:chgData name="Berlinde De Winter" userId="22fd84c2-caf2-48eb-8286-df991c9e001f" providerId="ADAL" clId="{39B2AD1D-AF94-4045-9CFB-E9F92E5BD1C5}" dt="2024-11-19T20:29:53.076" v="131" actId="26606"/>
          <ac:picMkLst>
            <pc:docMk/>
            <pc:sldMk cId="3011411180" sldId="256"/>
            <ac:picMk id="4" creationId="{C472BED6-649B-4E15-9BD6-53CFAC8B017B}"/>
          </ac:picMkLst>
        </pc:picChg>
        <pc:picChg chg="del">
          <ac:chgData name="Berlinde De Winter" userId="22fd84c2-caf2-48eb-8286-df991c9e001f" providerId="ADAL" clId="{39B2AD1D-AF94-4045-9CFB-E9F92E5BD1C5}" dt="2024-11-19T20:23:37.094" v="0" actId="478"/>
          <ac:picMkLst>
            <pc:docMk/>
            <pc:sldMk cId="3011411180" sldId="256"/>
            <ac:picMk id="6" creationId="{C57B7E96-0805-4AA6-8CA9-1CE341DFC76B}"/>
          </ac:picMkLst>
        </pc:picChg>
        <pc:picChg chg="add mod">
          <ac:chgData name="Berlinde De Winter" userId="22fd84c2-caf2-48eb-8286-df991c9e001f" providerId="ADAL" clId="{39B2AD1D-AF94-4045-9CFB-E9F92E5BD1C5}" dt="2024-11-19T20:30:00.124" v="134" actId="1076"/>
          <ac:picMkLst>
            <pc:docMk/>
            <pc:sldMk cId="3011411180" sldId="256"/>
            <ac:picMk id="1026" creationId="{38E0F2F3-6552-DDC5-D315-68F188C09E63}"/>
          </ac:picMkLst>
        </pc:picChg>
      </pc:sldChg>
      <pc:sldChg chg="addSp delSp modSp mod setBg">
        <pc:chgData name="Berlinde De Winter" userId="22fd84c2-caf2-48eb-8286-df991c9e001f" providerId="ADAL" clId="{39B2AD1D-AF94-4045-9CFB-E9F92E5BD1C5}" dt="2024-11-19T21:59:27.884" v="1366" actId="478"/>
        <pc:sldMkLst>
          <pc:docMk/>
          <pc:sldMk cId="2900073813" sldId="257"/>
        </pc:sldMkLst>
        <pc:spChg chg="add del mod ord">
          <ac:chgData name="Berlinde De Winter" userId="22fd84c2-caf2-48eb-8286-df991c9e001f" providerId="ADAL" clId="{39B2AD1D-AF94-4045-9CFB-E9F92E5BD1C5}" dt="2024-11-19T21:59:25.871" v="1365" actId="478"/>
          <ac:spMkLst>
            <pc:docMk/>
            <pc:sldMk cId="2900073813" sldId="257"/>
            <ac:spMk id="3" creationId="{63928CB6-A9B1-4EC6-9D80-B8D3F5C8E54D}"/>
          </ac:spMkLst>
        </pc:spChg>
        <pc:spChg chg="add del">
          <ac:chgData name="Berlinde De Winter" userId="22fd84c2-caf2-48eb-8286-df991c9e001f" providerId="ADAL" clId="{39B2AD1D-AF94-4045-9CFB-E9F92E5BD1C5}" dt="2024-11-19T21:54:39.053" v="1356" actId="26606"/>
          <ac:spMkLst>
            <pc:docMk/>
            <pc:sldMk cId="2900073813" sldId="257"/>
            <ac:spMk id="5" creationId="{3346177D-ADC4-4968-B747-5CFCD390B5B9}"/>
          </ac:spMkLst>
        </pc:spChg>
        <pc:spChg chg="add del">
          <ac:chgData name="Berlinde De Winter" userId="22fd84c2-caf2-48eb-8286-df991c9e001f" providerId="ADAL" clId="{39B2AD1D-AF94-4045-9CFB-E9F92E5BD1C5}" dt="2024-11-19T21:54:39.053" v="1356" actId="26606"/>
          <ac:spMkLst>
            <pc:docMk/>
            <pc:sldMk cId="2900073813" sldId="257"/>
            <ac:spMk id="6" creationId="{0844A943-BF79-4FEA-ABB1-3BD54D236606}"/>
          </ac:spMkLst>
        </pc:spChg>
        <pc:spChg chg="add del">
          <ac:chgData name="Berlinde De Winter" userId="22fd84c2-caf2-48eb-8286-df991c9e001f" providerId="ADAL" clId="{39B2AD1D-AF94-4045-9CFB-E9F92E5BD1C5}" dt="2024-11-19T21:54:39.053" v="1356" actId="26606"/>
          <ac:spMkLst>
            <pc:docMk/>
            <pc:sldMk cId="2900073813" sldId="257"/>
            <ac:spMk id="7" creationId="{6437CC72-F4A8-4DC3-AFAB-D22C482C8100}"/>
          </ac:spMkLst>
        </pc:spChg>
        <pc:spChg chg="add del">
          <ac:chgData name="Berlinde De Winter" userId="22fd84c2-caf2-48eb-8286-df991c9e001f" providerId="ADAL" clId="{39B2AD1D-AF94-4045-9CFB-E9F92E5BD1C5}" dt="2024-11-19T21:54:15.412" v="1354" actId="26606"/>
          <ac:spMkLst>
            <pc:docMk/>
            <pc:sldMk cId="2900073813" sldId="257"/>
            <ac:spMk id="8" creationId="{3346177D-ADC4-4968-B747-5CFCD390B5B9}"/>
          </ac:spMkLst>
        </pc:spChg>
        <pc:spChg chg="add del">
          <ac:chgData name="Berlinde De Winter" userId="22fd84c2-caf2-48eb-8286-df991c9e001f" providerId="ADAL" clId="{39B2AD1D-AF94-4045-9CFB-E9F92E5BD1C5}" dt="2024-11-19T21:54:15.412" v="1354" actId="26606"/>
          <ac:spMkLst>
            <pc:docMk/>
            <pc:sldMk cId="2900073813" sldId="257"/>
            <ac:spMk id="10" creationId="{0844A943-BF79-4FEA-ABB1-3BD54D236606}"/>
          </ac:spMkLst>
        </pc:spChg>
        <pc:spChg chg="add del">
          <ac:chgData name="Berlinde De Winter" userId="22fd84c2-caf2-48eb-8286-df991c9e001f" providerId="ADAL" clId="{39B2AD1D-AF94-4045-9CFB-E9F92E5BD1C5}" dt="2024-11-19T21:54:15.412" v="1354" actId="26606"/>
          <ac:spMkLst>
            <pc:docMk/>
            <pc:sldMk cId="2900073813" sldId="257"/>
            <ac:spMk id="12" creationId="{6437CC72-F4A8-4DC3-AFAB-D22C482C8100}"/>
          </ac:spMkLst>
        </pc:spChg>
        <pc:picChg chg="add del mod">
          <ac:chgData name="Berlinde De Winter" userId="22fd84c2-caf2-48eb-8286-df991c9e001f" providerId="ADAL" clId="{39B2AD1D-AF94-4045-9CFB-E9F92E5BD1C5}" dt="2024-11-19T21:59:27.884" v="1366" actId="478"/>
          <ac:picMkLst>
            <pc:docMk/>
            <pc:sldMk cId="2900073813" sldId="257"/>
            <ac:picMk id="2" creationId="{A917DB9C-A7FB-0EDC-4380-419BA4275AEC}"/>
          </ac:picMkLst>
        </pc:picChg>
        <pc:picChg chg="add del mod">
          <ac:chgData name="Berlinde De Winter" userId="22fd84c2-caf2-48eb-8286-df991c9e001f" providerId="ADAL" clId="{39B2AD1D-AF94-4045-9CFB-E9F92E5BD1C5}" dt="2024-11-19T21:53:13.660" v="1342" actId="478"/>
          <ac:picMkLst>
            <pc:docMk/>
            <pc:sldMk cId="2900073813" sldId="257"/>
            <ac:picMk id="4" creationId="{BC71EC8F-2112-B62B-550B-1FC8B17C33D0}"/>
          </ac:picMkLst>
        </pc:picChg>
      </pc:sldChg>
      <pc:sldChg chg="addSp delSp modSp mod">
        <pc:chgData name="Berlinde De Winter" userId="22fd84c2-caf2-48eb-8286-df991c9e001f" providerId="ADAL" clId="{39B2AD1D-AF94-4045-9CFB-E9F92E5BD1C5}" dt="2024-11-19T21:54:46.574" v="1358" actId="1076"/>
        <pc:sldMkLst>
          <pc:docMk/>
          <pc:sldMk cId="1071555131" sldId="258"/>
        </pc:sldMkLst>
        <pc:spChg chg="mod">
          <ac:chgData name="Berlinde De Winter" userId="22fd84c2-caf2-48eb-8286-df991c9e001f" providerId="ADAL" clId="{39B2AD1D-AF94-4045-9CFB-E9F92E5BD1C5}" dt="2024-11-19T21:35:15.971" v="1134"/>
          <ac:spMkLst>
            <pc:docMk/>
            <pc:sldMk cId="1071555131" sldId="258"/>
            <ac:spMk id="3" creationId="{63928CB6-A9B1-4EC6-9D80-B8D3F5C8E54D}"/>
          </ac:spMkLst>
        </pc:spChg>
        <pc:spChg chg="add mod">
          <ac:chgData name="Berlinde De Winter" userId="22fd84c2-caf2-48eb-8286-df991c9e001f" providerId="ADAL" clId="{39B2AD1D-AF94-4045-9CFB-E9F92E5BD1C5}" dt="2024-11-19T21:47:02.555" v="1291" actId="1076"/>
          <ac:spMkLst>
            <pc:docMk/>
            <pc:sldMk cId="1071555131" sldId="258"/>
            <ac:spMk id="7" creationId="{314D6CE1-9401-09BE-0065-33E6B977FEFB}"/>
          </ac:spMkLst>
        </pc:spChg>
        <pc:picChg chg="add mod">
          <ac:chgData name="Berlinde De Winter" userId="22fd84c2-caf2-48eb-8286-df991c9e001f" providerId="ADAL" clId="{39B2AD1D-AF94-4045-9CFB-E9F92E5BD1C5}" dt="2024-11-19T21:54:46.574" v="1358" actId="1076"/>
          <ac:picMkLst>
            <pc:docMk/>
            <pc:sldMk cId="1071555131" sldId="258"/>
            <ac:picMk id="2" creationId="{8BB6A20E-385F-1C79-478C-9AADE955855F}"/>
          </ac:picMkLst>
        </pc:picChg>
        <pc:picChg chg="add mod">
          <ac:chgData name="Berlinde De Winter" userId="22fd84c2-caf2-48eb-8286-df991c9e001f" providerId="ADAL" clId="{39B2AD1D-AF94-4045-9CFB-E9F92E5BD1C5}" dt="2024-11-19T21:46:27.454" v="1285" actId="1076"/>
          <ac:picMkLst>
            <pc:docMk/>
            <pc:sldMk cId="1071555131" sldId="258"/>
            <ac:picMk id="4" creationId="{C78A82CC-C1D5-7B83-2E78-92BAAD5E9A0D}"/>
          </ac:picMkLst>
        </pc:picChg>
        <pc:picChg chg="add mod">
          <ac:chgData name="Berlinde De Winter" userId="22fd84c2-caf2-48eb-8286-df991c9e001f" providerId="ADAL" clId="{39B2AD1D-AF94-4045-9CFB-E9F92E5BD1C5}" dt="2024-11-19T21:46:32.753" v="1286"/>
          <ac:picMkLst>
            <pc:docMk/>
            <pc:sldMk cId="1071555131" sldId="258"/>
            <ac:picMk id="5" creationId="{F295B97E-F2BB-6C0F-8C26-DC3F7F16962A}"/>
          </ac:picMkLst>
        </pc:picChg>
        <pc:picChg chg="add del mod">
          <ac:chgData name="Berlinde De Winter" userId="22fd84c2-caf2-48eb-8286-df991c9e001f" providerId="ADAL" clId="{39B2AD1D-AF94-4045-9CFB-E9F92E5BD1C5}" dt="2024-11-19T21:54:44.247" v="1357" actId="478"/>
          <ac:picMkLst>
            <pc:docMk/>
            <pc:sldMk cId="1071555131" sldId="258"/>
            <ac:picMk id="8" creationId="{C0CD1560-BBC5-CEFB-62C3-7B3FD672BAC3}"/>
          </ac:picMkLst>
        </pc:picChg>
      </pc:sldChg>
      <pc:sldChg chg="addSp delSp modSp mod">
        <pc:chgData name="Berlinde De Winter" userId="22fd84c2-caf2-48eb-8286-df991c9e001f" providerId="ADAL" clId="{39B2AD1D-AF94-4045-9CFB-E9F92E5BD1C5}" dt="2024-11-20T08:37:02.788" v="1386" actId="1076"/>
        <pc:sldMkLst>
          <pc:docMk/>
          <pc:sldMk cId="2702595969" sldId="259"/>
        </pc:sldMkLst>
        <pc:spChg chg="mod">
          <ac:chgData name="Berlinde De Winter" userId="22fd84c2-caf2-48eb-8286-df991c9e001f" providerId="ADAL" clId="{39B2AD1D-AF94-4045-9CFB-E9F92E5BD1C5}" dt="2024-11-20T08:37:00.154" v="1385" actId="1076"/>
          <ac:spMkLst>
            <pc:docMk/>
            <pc:sldMk cId="2702595969" sldId="259"/>
            <ac:spMk id="3" creationId="{63928CB6-A9B1-4EC6-9D80-B8D3F5C8E54D}"/>
          </ac:spMkLst>
        </pc:spChg>
        <pc:picChg chg="add mod ord">
          <ac:chgData name="Berlinde De Winter" userId="22fd84c2-caf2-48eb-8286-df991c9e001f" providerId="ADAL" clId="{39B2AD1D-AF94-4045-9CFB-E9F92E5BD1C5}" dt="2024-11-20T08:37:02.788" v="1386" actId="1076"/>
          <ac:picMkLst>
            <pc:docMk/>
            <pc:sldMk cId="2702595969" sldId="259"/>
            <ac:picMk id="2" creationId="{4E700D9A-FEEF-CB82-59D7-FDF9D04DD40A}"/>
          </ac:picMkLst>
        </pc:picChg>
        <pc:picChg chg="add del mod">
          <ac:chgData name="Berlinde De Winter" userId="22fd84c2-caf2-48eb-8286-df991c9e001f" providerId="ADAL" clId="{39B2AD1D-AF94-4045-9CFB-E9F92E5BD1C5}" dt="2024-11-19T21:59:20.810" v="1363" actId="478"/>
          <ac:picMkLst>
            <pc:docMk/>
            <pc:sldMk cId="2702595969" sldId="259"/>
            <ac:picMk id="2" creationId="{728554CC-207C-B795-2514-C76820CA83C5}"/>
          </ac:picMkLst>
        </pc:picChg>
        <pc:picChg chg="del">
          <ac:chgData name="Berlinde De Winter" userId="22fd84c2-caf2-48eb-8286-df991c9e001f" providerId="ADAL" clId="{39B2AD1D-AF94-4045-9CFB-E9F92E5BD1C5}" dt="2024-11-19T20:32:33.417" v="363" actId="478"/>
          <ac:picMkLst>
            <pc:docMk/>
            <pc:sldMk cId="2702595969" sldId="259"/>
            <ac:picMk id="4" creationId="{5006F861-504F-4949-B974-5DE56125D7DB}"/>
          </ac:picMkLst>
        </pc:picChg>
        <pc:picChg chg="add del mod modCrop">
          <ac:chgData name="Berlinde De Winter" userId="22fd84c2-caf2-48eb-8286-df991c9e001f" providerId="ADAL" clId="{39B2AD1D-AF94-4045-9CFB-E9F92E5BD1C5}" dt="2024-11-19T21:56:32.717" v="1361" actId="478"/>
          <ac:picMkLst>
            <pc:docMk/>
            <pc:sldMk cId="2702595969" sldId="259"/>
            <ac:picMk id="5" creationId="{DB6AC1F0-0C7D-FB3B-2273-707D035A7A1C}"/>
          </ac:picMkLst>
        </pc:picChg>
      </pc:sldChg>
      <pc:sldChg chg="addSp modSp mod">
        <pc:chgData name="Berlinde De Winter" userId="22fd84c2-caf2-48eb-8286-df991c9e001f" providerId="ADAL" clId="{39B2AD1D-AF94-4045-9CFB-E9F92E5BD1C5}" dt="2024-11-20T08:19:10.362" v="1375" actId="1076"/>
        <pc:sldMkLst>
          <pc:docMk/>
          <pc:sldMk cId="2507838084" sldId="260"/>
        </pc:sldMkLst>
        <pc:spChg chg="mod">
          <ac:chgData name="Berlinde De Winter" userId="22fd84c2-caf2-48eb-8286-df991c9e001f" providerId="ADAL" clId="{39B2AD1D-AF94-4045-9CFB-E9F92E5BD1C5}" dt="2024-11-19T21:36:14.201" v="1149" actId="20577"/>
          <ac:spMkLst>
            <pc:docMk/>
            <pc:sldMk cId="2507838084" sldId="260"/>
            <ac:spMk id="3" creationId="{63928CB6-A9B1-4EC6-9D80-B8D3F5C8E54D}"/>
          </ac:spMkLst>
        </pc:spChg>
        <pc:picChg chg="add mod ord">
          <ac:chgData name="Berlinde De Winter" userId="22fd84c2-caf2-48eb-8286-df991c9e001f" providerId="ADAL" clId="{39B2AD1D-AF94-4045-9CFB-E9F92E5BD1C5}" dt="2024-11-20T08:19:10.362" v="1375" actId="1076"/>
          <ac:picMkLst>
            <pc:docMk/>
            <pc:sldMk cId="2507838084" sldId="260"/>
            <ac:picMk id="2" creationId="{06D6660F-03B5-0354-F182-CF8839FB6D7E}"/>
          </ac:picMkLst>
        </pc:picChg>
      </pc:sldChg>
      <pc:sldChg chg="addSp delSp modSp mod">
        <pc:chgData name="Berlinde De Winter" userId="22fd84c2-caf2-48eb-8286-df991c9e001f" providerId="ADAL" clId="{39B2AD1D-AF94-4045-9CFB-E9F92E5BD1C5}" dt="2024-11-19T21:37:44.733" v="1154" actId="478"/>
        <pc:sldMkLst>
          <pc:docMk/>
          <pc:sldMk cId="742919865" sldId="261"/>
        </pc:sldMkLst>
        <pc:spChg chg="mod">
          <ac:chgData name="Berlinde De Winter" userId="22fd84c2-caf2-48eb-8286-df991c9e001f" providerId="ADAL" clId="{39B2AD1D-AF94-4045-9CFB-E9F92E5BD1C5}" dt="2024-11-19T20:50:40.710" v="535" actId="1076"/>
          <ac:spMkLst>
            <pc:docMk/>
            <pc:sldMk cId="742919865" sldId="261"/>
            <ac:spMk id="3" creationId="{63928CB6-A9B1-4EC6-9D80-B8D3F5C8E54D}"/>
          </ac:spMkLst>
        </pc:spChg>
        <pc:picChg chg="add del mod">
          <ac:chgData name="Berlinde De Winter" userId="22fd84c2-caf2-48eb-8286-df991c9e001f" providerId="ADAL" clId="{39B2AD1D-AF94-4045-9CFB-E9F92E5BD1C5}" dt="2024-11-19T21:37:44.733" v="1154" actId="478"/>
          <ac:picMkLst>
            <pc:docMk/>
            <pc:sldMk cId="742919865" sldId="261"/>
            <ac:picMk id="7" creationId="{C95D7A5A-E063-4DD9-A0BB-011688762499}"/>
          </ac:picMkLst>
        </pc:picChg>
      </pc:sldChg>
      <pc:sldChg chg="addSp modSp add mod">
        <pc:chgData name="Berlinde De Winter" userId="22fd84c2-caf2-48eb-8286-df991c9e001f" providerId="ADAL" clId="{39B2AD1D-AF94-4045-9CFB-E9F92E5BD1C5}" dt="2024-11-20T08:57:14.967" v="1396" actId="1076"/>
        <pc:sldMkLst>
          <pc:docMk/>
          <pc:sldMk cId="1689546760" sldId="262"/>
        </pc:sldMkLst>
        <pc:spChg chg="mod">
          <ac:chgData name="Berlinde De Winter" userId="22fd84c2-caf2-48eb-8286-df991c9e001f" providerId="ADAL" clId="{39B2AD1D-AF94-4045-9CFB-E9F92E5BD1C5}" dt="2024-11-19T21:37:07.495" v="1150" actId="2711"/>
          <ac:spMkLst>
            <pc:docMk/>
            <pc:sldMk cId="1689546760" sldId="262"/>
            <ac:spMk id="3" creationId="{68AC00FD-21CB-8415-4986-7C1B4ACF6B04}"/>
          </ac:spMkLst>
        </pc:spChg>
        <pc:picChg chg="add mod">
          <ac:chgData name="Berlinde De Winter" userId="22fd84c2-caf2-48eb-8286-df991c9e001f" providerId="ADAL" clId="{39B2AD1D-AF94-4045-9CFB-E9F92E5BD1C5}" dt="2024-11-20T08:57:14.967" v="1396" actId="1076"/>
          <ac:picMkLst>
            <pc:docMk/>
            <pc:sldMk cId="1689546760" sldId="262"/>
            <ac:picMk id="2" creationId="{80C293F7-A807-2D97-B6C7-79C82C805E8A}"/>
          </ac:picMkLst>
        </pc:picChg>
      </pc:sldChg>
      <pc:sldChg chg="del">
        <pc:chgData name="Berlinde De Winter" userId="22fd84c2-caf2-48eb-8286-df991c9e001f" providerId="ADAL" clId="{39B2AD1D-AF94-4045-9CFB-E9F92E5BD1C5}" dt="2024-11-19T20:24:48.637" v="30" actId="47"/>
        <pc:sldMkLst>
          <pc:docMk/>
          <pc:sldMk cId="1769351417" sldId="262"/>
        </pc:sldMkLst>
      </pc:sldChg>
      <pc:sldChg chg="del">
        <pc:chgData name="Berlinde De Winter" userId="22fd84c2-caf2-48eb-8286-df991c9e001f" providerId="ADAL" clId="{39B2AD1D-AF94-4045-9CFB-E9F92E5BD1C5}" dt="2024-11-19T20:24:53.396" v="31" actId="47"/>
        <pc:sldMkLst>
          <pc:docMk/>
          <pc:sldMk cId="2686870563" sldId="263"/>
        </pc:sldMkLst>
      </pc:sldChg>
      <pc:sldChg chg="addSp delSp modSp add mod">
        <pc:chgData name="Berlinde De Winter" userId="22fd84c2-caf2-48eb-8286-df991c9e001f" providerId="ADAL" clId="{39B2AD1D-AF94-4045-9CFB-E9F92E5BD1C5}" dt="2024-11-19T20:56:08.738" v="630" actId="1076"/>
        <pc:sldMkLst>
          <pc:docMk/>
          <pc:sldMk cId="3787531471" sldId="263"/>
        </pc:sldMkLst>
        <pc:spChg chg="del mod">
          <ac:chgData name="Berlinde De Winter" userId="22fd84c2-caf2-48eb-8286-df991c9e001f" providerId="ADAL" clId="{39B2AD1D-AF94-4045-9CFB-E9F92E5BD1C5}" dt="2024-11-19T20:51:56.328" v="540"/>
          <ac:spMkLst>
            <pc:docMk/>
            <pc:sldMk cId="3787531471" sldId="263"/>
            <ac:spMk id="3" creationId="{FEC0AEAA-EC88-EFEB-5DF9-9710E87D4468}"/>
          </ac:spMkLst>
        </pc:spChg>
        <pc:spChg chg="add mod">
          <ac:chgData name="Berlinde De Winter" userId="22fd84c2-caf2-48eb-8286-df991c9e001f" providerId="ADAL" clId="{39B2AD1D-AF94-4045-9CFB-E9F92E5BD1C5}" dt="2024-11-19T20:56:08.738" v="630" actId="1076"/>
          <ac:spMkLst>
            <pc:docMk/>
            <pc:sldMk cId="3787531471" sldId="263"/>
            <ac:spMk id="4" creationId="{4351FA0D-5137-0861-3C57-498E4B257891}"/>
          </ac:spMkLst>
        </pc:spChg>
        <pc:picChg chg="del">
          <ac:chgData name="Berlinde De Winter" userId="22fd84c2-caf2-48eb-8286-df991c9e001f" providerId="ADAL" clId="{39B2AD1D-AF94-4045-9CFB-E9F92E5BD1C5}" dt="2024-11-19T20:51:56.291" v="538" actId="478"/>
          <ac:picMkLst>
            <pc:docMk/>
            <pc:sldMk cId="3787531471" sldId="263"/>
            <ac:picMk id="7" creationId="{98C59C61-B444-4B2A-9626-5037C3540BE4}"/>
          </ac:picMkLst>
        </pc:picChg>
      </pc:sldChg>
      <pc:sldChg chg="delSp modSp del mod">
        <pc:chgData name="Berlinde De Winter" userId="22fd84c2-caf2-48eb-8286-df991c9e001f" providerId="ADAL" clId="{39B2AD1D-AF94-4045-9CFB-E9F92E5BD1C5}" dt="2024-11-19T20:33:50.812" v="374" actId="47"/>
        <pc:sldMkLst>
          <pc:docMk/>
          <pc:sldMk cId="1284992447" sldId="264"/>
        </pc:sldMkLst>
        <pc:spChg chg="mod">
          <ac:chgData name="Berlinde De Winter" userId="22fd84c2-caf2-48eb-8286-df991c9e001f" providerId="ADAL" clId="{39B2AD1D-AF94-4045-9CFB-E9F92E5BD1C5}" dt="2024-11-19T20:33:48.500" v="373" actId="6549"/>
          <ac:spMkLst>
            <pc:docMk/>
            <pc:sldMk cId="1284992447" sldId="264"/>
            <ac:spMk id="3" creationId="{63928CB6-A9B1-4EC6-9D80-B8D3F5C8E54D}"/>
          </ac:spMkLst>
        </pc:spChg>
        <pc:picChg chg="del">
          <ac:chgData name="Berlinde De Winter" userId="22fd84c2-caf2-48eb-8286-df991c9e001f" providerId="ADAL" clId="{39B2AD1D-AF94-4045-9CFB-E9F92E5BD1C5}" dt="2024-11-19T20:33:37.214" v="371" actId="478"/>
          <ac:picMkLst>
            <pc:docMk/>
            <pc:sldMk cId="1284992447" sldId="264"/>
            <ac:picMk id="2" creationId="{5F9AE131-B339-40CA-B083-9DA2FCA7BC59}"/>
          </ac:picMkLst>
        </pc:picChg>
        <pc:picChg chg="del">
          <ac:chgData name="Berlinde De Winter" userId="22fd84c2-caf2-48eb-8286-df991c9e001f" providerId="ADAL" clId="{39B2AD1D-AF94-4045-9CFB-E9F92E5BD1C5}" dt="2024-11-19T20:33:43.302" v="372" actId="21"/>
          <ac:picMkLst>
            <pc:docMk/>
            <pc:sldMk cId="1284992447" sldId="264"/>
            <ac:picMk id="4" creationId="{915CFD33-1973-495A-9FC1-0BAF0A51657A}"/>
          </ac:picMkLst>
        </pc:picChg>
      </pc:sldChg>
      <pc:sldChg chg="addSp modSp add mod">
        <pc:chgData name="Berlinde De Winter" userId="22fd84c2-caf2-48eb-8286-df991c9e001f" providerId="ADAL" clId="{39B2AD1D-AF94-4045-9CFB-E9F92E5BD1C5}" dt="2024-11-20T10:14:57.425" v="1408" actId="20577"/>
        <pc:sldMkLst>
          <pc:docMk/>
          <pc:sldMk cId="4025473108" sldId="264"/>
        </pc:sldMkLst>
        <pc:spChg chg="add mod">
          <ac:chgData name="Berlinde De Winter" userId="22fd84c2-caf2-48eb-8286-df991c9e001f" providerId="ADAL" clId="{39B2AD1D-AF94-4045-9CFB-E9F92E5BD1C5}" dt="2024-11-20T10:14:57.425" v="1408" actId="20577"/>
          <ac:spMkLst>
            <pc:docMk/>
            <pc:sldMk cId="4025473108" sldId="264"/>
            <ac:spMk id="3" creationId="{E3718750-743D-2372-7B25-B6581519D07C}"/>
          </ac:spMkLst>
        </pc:spChg>
        <pc:picChg chg="add mod">
          <ac:chgData name="Berlinde De Winter" userId="22fd84c2-caf2-48eb-8286-df991c9e001f" providerId="ADAL" clId="{39B2AD1D-AF94-4045-9CFB-E9F92E5BD1C5}" dt="2024-11-20T09:06:04.733" v="1406" actId="1076"/>
          <ac:picMkLst>
            <pc:docMk/>
            <pc:sldMk cId="4025473108" sldId="264"/>
            <ac:picMk id="1026" creationId="{7D9B3BDE-9F18-9C9E-9636-13CC9BCC426C}"/>
          </ac:picMkLst>
        </pc:picChg>
      </pc:sldChg>
      <pc:sldChg chg="addSp delSp modSp add mod">
        <pc:chgData name="Berlinde De Winter" userId="22fd84c2-caf2-48eb-8286-df991c9e001f" providerId="ADAL" clId="{39B2AD1D-AF94-4045-9CFB-E9F92E5BD1C5}" dt="2024-11-20T08:59:30.333" v="1399" actId="14100"/>
        <pc:sldMkLst>
          <pc:docMk/>
          <pc:sldMk cId="2057906902" sldId="265"/>
        </pc:sldMkLst>
        <pc:spChg chg="add del">
          <ac:chgData name="Berlinde De Winter" userId="22fd84c2-caf2-48eb-8286-df991c9e001f" providerId="ADAL" clId="{39B2AD1D-AF94-4045-9CFB-E9F92E5BD1C5}" dt="2024-11-19T20:58:37.257" v="633" actId="22"/>
          <ac:spMkLst>
            <pc:docMk/>
            <pc:sldMk cId="2057906902" sldId="265"/>
            <ac:spMk id="3" creationId="{6AB8615F-8394-5C45-2BE1-39D7B392A192}"/>
          </ac:spMkLst>
        </pc:spChg>
        <pc:spChg chg="add mod">
          <ac:chgData name="Berlinde De Winter" userId="22fd84c2-caf2-48eb-8286-df991c9e001f" providerId="ADAL" clId="{39B2AD1D-AF94-4045-9CFB-E9F92E5BD1C5}" dt="2024-11-19T21:17:57.068" v="868" actId="2711"/>
          <ac:spMkLst>
            <pc:docMk/>
            <pc:sldMk cId="2057906902" sldId="265"/>
            <ac:spMk id="5" creationId="{C9E5D852-5776-629C-D63D-F27CA23B7A45}"/>
          </ac:spMkLst>
        </pc:spChg>
        <pc:picChg chg="add mod">
          <ac:chgData name="Berlinde De Winter" userId="22fd84c2-caf2-48eb-8286-df991c9e001f" providerId="ADAL" clId="{39B2AD1D-AF94-4045-9CFB-E9F92E5BD1C5}" dt="2024-11-20T08:59:30.333" v="1399" actId="14100"/>
          <ac:picMkLst>
            <pc:docMk/>
            <pc:sldMk cId="2057906902" sldId="265"/>
            <ac:picMk id="2" creationId="{E579AE8E-7B2B-F6F5-350E-98B9F265E16F}"/>
          </ac:picMkLst>
        </pc:picChg>
      </pc:sldChg>
      <pc:sldChg chg="del">
        <pc:chgData name="Berlinde De Winter" userId="22fd84c2-caf2-48eb-8286-df991c9e001f" providerId="ADAL" clId="{39B2AD1D-AF94-4045-9CFB-E9F92E5BD1C5}" dt="2024-11-19T20:24:59.476" v="32" actId="47"/>
        <pc:sldMkLst>
          <pc:docMk/>
          <pc:sldMk cId="3605522401" sldId="265"/>
        </pc:sldMkLst>
      </pc:sldChg>
      <pc:sldChg chg="modSp add mod ord">
        <pc:chgData name="Berlinde De Winter" userId="22fd84c2-caf2-48eb-8286-df991c9e001f" providerId="ADAL" clId="{39B2AD1D-AF94-4045-9CFB-E9F92E5BD1C5}" dt="2024-11-20T10:15:34.965" v="1415" actId="6549"/>
        <pc:sldMkLst>
          <pc:docMk/>
          <pc:sldMk cId="899397911" sldId="266"/>
        </pc:sldMkLst>
        <pc:spChg chg="mod">
          <ac:chgData name="Berlinde De Winter" userId="22fd84c2-caf2-48eb-8286-df991c9e001f" providerId="ADAL" clId="{39B2AD1D-AF94-4045-9CFB-E9F92E5BD1C5}" dt="2024-11-20T10:15:34.965" v="1415" actId="6549"/>
          <ac:spMkLst>
            <pc:docMk/>
            <pc:sldMk cId="899397911" sldId="266"/>
            <ac:spMk id="5" creationId="{28E99065-66F9-C4BB-2686-43A2157554A6}"/>
          </ac:spMkLst>
        </pc:spChg>
      </pc:sldChg>
      <pc:sldChg chg="del">
        <pc:chgData name="Berlinde De Winter" userId="22fd84c2-caf2-48eb-8286-df991c9e001f" providerId="ADAL" clId="{39B2AD1D-AF94-4045-9CFB-E9F92E5BD1C5}" dt="2024-11-19T20:25:02.332" v="33" actId="47"/>
        <pc:sldMkLst>
          <pc:docMk/>
          <pc:sldMk cId="3305606939" sldId="266"/>
        </pc:sldMkLst>
      </pc:sldChg>
      <pc:sldChg chg="del">
        <pc:chgData name="Berlinde De Winter" userId="22fd84c2-caf2-48eb-8286-df991c9e001f" providerId="ADAL" clId="{39B2AD1D-AF94-4045-9CFB-E9F92E5BD1C5}" dt="2024-11-19T20:25:07.952" v="34" actId="47"/>
        <pc:sldMkLst>
          <pc:docMk/>
          <pc:sldMk cId="1423953812" sldId="267"/>
        </pc:sldMkLst>
      </pc:sldChg>
      <pc:sldChg chg="addSp delSp modSp add mod ord">
        <pc:chgData name="Berlinde De Winter" userId="22fd84c2-caf2-48eb-8286-df991c9e001f" providerId="ADAL" clId="{39B2AD1D-AF94-4045-9CFB-E9F92E5BD1C5}" dt="2024-11-20T09:01:35.573" v="1403" actId="14100"/>
        <pc:sldMkLst>
          <pc:docMk/>
          <pc:sldMk cId="3709298109" sldId="267"/>
        </pc:sldMkLst>
        <pc:spChg chg="add del mod">
          <ac:chgData name="Berlinde De Winter" userId="22fd84c2-caf2-48eb-8286-df991c9e001f" providerId="ADAL" clId="{39B2AD1D-AF94-4045-9CFB-E9F92E5BD1C5}" dt="2024-11-19T21:18:28.758" v="872" actId="255"/>
          <ac:spMkLst>
            <pc:docMk/>
            <pc:sldMk cId="3709298109" sldId="267"/>
            <ac:spMk id="5" creationId="{5D4B7FD3-4F51-FAA3-0AD0-5D917129966D}"/>
          </ac:spMkLst>
        </pc:spChg>
        <pc:picChg chg="add mod">
          <ac:chgData name="Berlinde De Winter" userId="22fd84c2-caf2-48eb-8286-df991c9e001f" providerId="ADAL" clId="{39B2AD1D-AF94-4045-9CFB-E9F92E5BD1C5}" dt="2024-11-20T09:01:35.573" v="1403" actId="14100"/>
          <ac:picMkLst>
            <pc:docMk/>
            <pc:sldMk cId="3709298109" sldId="267"/>
            <ac:picMk id="2" creationId="{6FD5A205-4C6B-0E34-3B68-37034F7295CE}"/>
          </ac:picMkLst>
        </pc:picChg>
      </pc:sldChg>
      <pc:sldChg chg="modSp add mod">
        <pc:chgData name="Berlinde De Winter" userId="22fd84c2-caf2-48eb-8286-df991c9e001f" providerId="ADAL" clId="{39B2AD1D-AF94-4045-9CFB-E9F92E5BD1C5}" dt="2024-11-19T21:18:38.534" v="873" actId="2711"/>
        <pc:sldMkLst>
          <pc:docMk/>
          <pc:sldMk cId="765254711" sldId="268"/>
        </pc:sldMkLst>
        <pc:spChg chg="mod">
          <ac:chgData name="Berlinde De Winter" userId="22fd84c2-caf2-48eb-8286-df991c9e001f" providerId="ADAL" clId="{39B2AD1D-AF94-4045-9CFB-E9F92E5BD1C5}" dt="2024-11-19T21:18:38.534" v="873" actId="2711"/>
          <ac:spMkLst>
            <pc:docMk/>
            <pc:sldMk cId="765254711" sldId="268"/>
            <ac:spMk id="5" creationId="{491CA72A-295C-FA0F-3BA5-E2319392FEBF}"/>
          </ac:spMkLst>
        </pc:spChg>
      </pc:sldChg>
      <pc:sldChg chg="modSp add mod">
        <pc:chgData name="Berlinde De Winter" userId="22fd84c2-caf2-48eb-8286-df991c9e001f" providerId="ADAL" clId="{39B2AD1D-AF94-4045-9CFB-E9F92E5BD1C5}" dt="2024-11-19T21:41:39.447" v="1265" actId="5793"/>
        <pc:sldMkLst>
          <pc:docMk/>
          <pc:sldMk cId="787781701" sldId="269"/>
        </pc:sldMkLst>
        <pc:spChg chg="mod">
          <ac:chgData name="Berlinde De Winter" userId="22fd84c2-caf2-48eb-8286-df991c9e001f" providerId="ADAL" clId="{39B2AD1D-AF94-4045-9CFB-E9F92E5BD1C5}" dt="2024-11-19T21:41:39.447" v="1265" actId="5793"/>
          <ac:spMkLst>
            <pc:docMk/>
            <pc:sldMk cId="787781701" sldId="269"/>
            <ac:spMk id="5" creationId="{3044DFEE-BFBE-D03D-036E-9D0490F1E22D}"/>
          </ac:spMkLst>
        </pc:spChg>
      </pc:sldChg>
      <pc:sldChg chg="modSp add mod">
        <pc:chgData name="Berlinde De Winter" userId="22fd84c2-caf2-48eb-8286-df991c9e001f" providerId="ADAL" clId="{39B2AD1D-AF94-4045-9CFB-E9F92E5BD1C5}" dt="2024-11-19T21:41:35.332" v="1263" actId="5793"/>
        <pc:sldMkLst>
          <pc:docMk/>
          <pc:sldMk cId="2584752153" sldId="270"/>
        </pc:sldMkLst>
        <pc:spChg chg="mod">
          <ac:chgData name="Berlinde De Winter" userId="22fd84c2-caf2-48eb-8286-df991c9e001f" providerId="ADAL" clId="{39B2AD1D-AF94-4045-9CFB-E9F92E5BD1C5}" dt="2024-11-19T21:41:35.332" v="1263" actId="5793"/>
          <ac:spMkLst>
            <pc:docMk/>
            <pc:sldMk cId="2584752153" sldId="270"/>
            <ac:spMk id="5" creationId="{56CD47D7-CD89-F42C-EB64-BD8FD446371D}"/>
          </ac:spMkLst>
        </pc:spChg>
      </pc:sldChg>
      <pc:sldChg chg="addSp modSp add mod">
        <pc:chgData name="Berlinde De Winter" userId="22fd84c2-caf2-48eb-8286-df991c9e001f" providerId="ADAL" clId="{39B2AD1D-AF94-4045-9CFB-E9F92E5BD1C5}" dt="2024-11-20T08:47:54.512" v="1389" actId="1076"/>
        <pc:sldMkLst>
          <pc:docMk/>
          <pc:sldMk cId="2948854300" sldId="271"/>
        </pc:sldMkLst>
        <pc:spChg chg="mod">
          <ac:chgData name="Berlinde De Winter" userId="22fd84c2-caf2-48eb-8286-df991c9e001f" providerId="ADAL" clId="{39B2AD1D-AF94-4045-9CFB-E9F92E5BD1C5}" dt="2024-11-19T21:42:10.625" v="1277" actId="20577"/>
          <ac:spMkLst>
            <pc:docMk/>
            <pc:sldMk cId="2948854300" sldId="271"/>
            <ac:spMk id="5" creationId="{6E9F4EEC-B511-0BF6-06C0-A2643EAF2C03}"/>
          </ac:spMkLst>
        </pc:spChg>
        <pc:picChg chg="add mod">
          <ac:chgData name="Berlinde De Winter" userId="22fd84c2-caf2-48eb-8286-df991c9e001f" providerId="ADAL" clId="{39B2AD1D-AF94-4045-9CFB-E9F92E5BD1C5}" dt="2024-11-20T08:47:54.512" v="1389" actId="1076"/>
          <ac:picMkLst>
            <pc:docMk/>
            <pc:sldMk cId="2948854300" sldId="271"/>
            <ac:picMk id="2" creationId="{7D634A2E-E35F-3E1F-BC6F-36E5FF71D4FF}"/>
          </ac:picMkLst>
        </pc:picChg>
      </pc:sldChg>
      <pc:sldChg chg="addSp modSp add mod">
        <pc:chgData name="Berlinde De Winter" userId="22fd84c2-caf2-48eb-8286-df991c9e001f" providerId="ADAL" clId="{39B2AD1D-AF94-4045-9CFB-E9F92E5BD1C5}" dt="2024-11-20T08:53:51.168" v="1392" actId="1076"/>
        <pc:sldMkLst>
          <pc:docMk/>
          <pc:sldMk cId="171358700" sldId="272"/>
        </pc:sldMkLst>
        <pc:spChg chg="mod">
          <ac:chgData name="Berlinde De Winter" userId="22fd84c2-caf2-48eb-8286-df991c9e001f" providerId="ADAL" clId="{39B2AD1D-AF94-4045-9CFB-E9F92E5BD1C5}" dt="2024-11-19T21:23:42.557" v="895" actId="255"/>
          <ac:spMkLst>
            <pc:docMk/>
            <pc:sldMk cId="171358700" sldId="272"/>
            <ac:spMk id="5" creationId="{E127F19B-E18F-8F48-3F81-67C78CA42A44}"/>
          </ac:spMkLst>
        </pc:spChg>
        <pc:picChg chg="add mod">
          <ac:chgData name="Berlinde De Winter" userId="22fd84c2-caf2-48eb-8286-df991c9e001f" providerId="ADAL" clId="{39B2AD1D-AF94-4045-9CFB-E9F92E5BD1C5}" dt="2024-11-20T08:53:51.168" v="1392" actId="1076"/>
          <ac:picMkLst>
            <pc:docMk/>
            <pc:sldMk cId="171358700" sldId="272"/>
            <ac:picMk id="6" creationId="{46D7C820-1ED6-64CD-EA69-A5DDB3B3A1BD}"/>
          </ac:picMkLst>
        </pc:picChg>
      </pc:sldChg>
      <pc:sldChg chg="addSp delSp modSp add mod">
        <pc:chgData name="Berlinde De Winter" userId="22fd84c2-caf2-48eb-8286-df991c9e001f" providerId="ADAL" clId="{39B2AD1D-AF94-4045-9CFB-E9F92E5BD1C5}" dt="2024-11-19T21:59:39.999" v="1368" actId="478"/>
        <pc:sldMkLst>
          <pc:docMk/>
          <pc:sldMk cId="3169307220" sldId="273"/>
        </pc:sldMkLst>
        <pc:spChg chg="mod">
          <ac:chgData name="Berlinde De Winter" userId="22fd84c2-caf2-48eb-8286-df991c9e001f" providerId="ADAL" clId="{39B2AD1D-AF94-4045-9CFB-E9F92E5BD1C5}" dt="2024-11-19T21:32:27.088" v="1130" actId="20577"/>
          <ac:spMkLst>
            <pc:docMk/>
            <pc:sldMk cId="3169307220" sldId="273"/>
            <ac:spMk id="5" creationId="{8304B190-B01D-A5E4-51BC-9854E855FDB9}"/>
          </ac:spMkLst>
        </pc:spChg>
        <pc:picChg chg="add del mod">
          <ac:chgData name="Berlinde De Winter" userId="22fd84c2-caf2-48eb-8286-df991c9e001f" providerId="ADAL" clId="{39B2AD1D-AF94-4045-9CFB-E9F92E5BD1C5}" dt="2024-11-19T21:59:39.999" v="1368" actId="478"/>
          <ac:picMkLst>
            <pc:docMk/>
            <pc:sldMk cId="3169307220" sldId="273"/>
            <ac:picMk id="2" creationId="{5519152E-DC47-0652-F9DD-638CB49F2615}"/>
          </ac:picMkLst>
        </pc:picChg>
      </pc:sldChg>
      <pc:sldChg chg="modSp add mod">
        <pc:chgData name="Berlinde De Winter" userId="22fd84c2-caf2-48eb-8286-df991c9e001f" providerId="ADAL" clId="{39B2AD1D-AF94-4045-9CFB-E9F92E5BD1C5}" dt="2024-11-19T21:28:28.441" v="1013" actId="207"/>
        <pc:sldMkLst>
          <pc:docMk/>
          <pc:sldMk cId="1917191846" sldId="274"/>
        </pc:sldMkLst>
        <pc:spChg chg="mod">
          <ac:chgData name="Berlinde De Winter" userId="22fd84c2-caf2-48eb-8286-df991c9e001f" providerId="ADAL" clId="{39B2AD1D-AF94-4045-9CFB-E9F92E5BD1C5}" dt="2024-11-19T21:28:28.441" v="1013" actId="207"/>
          <ac:spMkLst>
            <pc:docMk/>
            <pc:sldMk cId="1917191846" sldId="274"/>
            <ac:spMk id="5" creationId="{7480D683-5730-3AB8-D47E-CD698AB9B0FF}"/>
          </ac:spMkLst>
        </pc:spChg>
      </pc:sldChg>
      <pc:sldChg chg="add del">
        <pc:chgData name="Berlinde De Winter" userId="22fd84c2-caf2-48eb-8286-df991c9e001f" providerId="ADAL" clId="{39B2AD1D-AF94-4045-9CFB-E9F92E5BD1C5}" dt="2024-11-19T21:33:59.702" v="1132"/>
        <pc:sldMkLst>
          <pc:docMk/>
          <pc:sldMk cId="2515614080" sldId="275"/>
        </pc:sldMkLst>
      </pc:sldChg>
      <pc:sldChg chg="delSp modSp add del mod">
        <pc:chgData name="Berlinde De Winter" userId="22fd84c2-caf2-48eb-8286-df991c9e001f" providerId="ADAL" clId="{39B2AD1D-AF94-4045-9CFB-E9F92E5BD1C5}" dt="2024-11-19T21:29:31.017" v="1097" actId="2696"/>
        <pc:sldMkLst>
          <pc:docMk/>
          <pc:sldMk cId="4213777348" sldId="275"/>
        </pc:sldMkLst>
        <pc:spChg chg="del mod">
          <ac:chgData name="Berlinde De Winter" userId="22fd84c2-caf2-48eb-8286-df991c9e001f" providerId="ADAL" clId="{39B2AD1D-AF94-4045-9CFB-E9F92E5BD1C5}" dt="2024-11-19T21:29:25.012" v="1096"/>
          <ac:spMkLst>
            <pc:docMk/>
            <pc:sldMk cId="4213777348" sldId="275"/>
            <ac:spMk id="5" creationId="{F80B1320-65C2-3F8D-A8B6-84E437A39E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FBCD6-1148-410D-83FD-D043B919847B}" type="datetimeFigureOut">
              <a:rPr lang="nl-BE" smtClean="0"/>
              <a:t>20/11/2024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51B42-15AB-4B01-9189-D30609EF2E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813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1B42-15AB-4B01-9189-D30609EF2E9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701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195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237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043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995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226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895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151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155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24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54189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105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8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082C-0922-4249-A612-B415F523162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anderen.be/omgevingsvergunning/instructiefilms" TargetMode="External"/><Relationship Id="rId2" Type="http://schemas.openxmlformats.org/officeDocument/2006/relationships/hyperlink" Target="http://www.omgevingsloket.b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laanderen.be/omgevingsvergunning/verkaveling/nieuwe-verkaveling" TargetMode="External"/><Relationship Id="rId5" Type="http://schemas.openxmlformats.org/officeDocument/2006/relationships/hyperlink" Target="https://omgeving.vlaanderen.be/nl/decreten-en-uitvoeringsbesluiten/wetwijzer/juridische-achtergrondinfo-rond-verkavelen/verkavelingsvoorschriften-van-verkavelingen-ouder-dan-15-jaar-vcro-artikel-431ss1-en-artikel-441-ss2" TargetMode="External"/><Relationship Id="rId4" Type="http://schemas.openxmlformats.org/officeDocument/2006/relationships/hyperlink" Target="https://omgeving.vlaanderen.be/nl/decreten-en-uitvoeringsbesluiten/wetwijzer/juridische-achtergrondinfo-rond-verkavele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n boek met een pen op een bureau">
            <a:extLst>
              <a:ext uri="{FF2B5EF4-FFF2-40B4-BE49-F238E27FC236}">
                <a16:creationId xmlns:a16="http://schemas.microsoft.com/office/drawing/2014/main" id="{C472BED6-649B-4E15-9BD6-53CFAC8B0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7" r="7741"/>
          <a:stretch/>
        </p:blipFill>
        <p:spPr>
          <a:xfrm>
            <a:off x="0" y="0"/>
            <a:ext cx="7554411" cy="685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3FC60C-322A-4D75-B59D-A7CFA515B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47" y="4693024"/>
            <a:ext cx="7206916" cy="1871539"/>
          </a:xfrm>
        </p:spPr>
        <p:txBody>
          <a:bodyPr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nl-BE" sz="4800" dirty="0" err="1">
                <a:solidFill>
                  <a:schemeClr val="tx2">
                    <a:lumMod val="75000"/>
                  </a:schemeClr>
                </a:solidFill>
              </a:rPr>
              <a:t>Najaarsevent</a:t>
            </a:r>
            <a:r>
              <a:rPr lang="nl-BE" sz="4800" dirty="0">
                <a:solidFill>
                  <a:schemeClr val="tx2">
                    <a:lumMod val="75000"/>
                  </a:schemeClr>
                </a:solidFill>
              </a:rPr>
              <a:t> VVLE Verkavelen in de praktijk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6DC84-6FDA-4B70-9505-511203389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7824" y="5047488"/>
            <a:ext cx="3352859" cy="1248925"/>
          </a:xfrm>
        </p:spPr>
        <p:txBody>
          <a:bodyPr anchor="t">
            <a:noAutofit/>
          </a:bodyPr>
          <a:lstStyle/>
          <a:p>
            <a:pPr algn="r">
              <a:lnSpc>
                <a:spcPct val="140000"/>
              </a:lnSpc>
            </a:pPr>
            <a:r>
              <a:rPr lang="nl-BE" sz="2000" b="1" dirty="0">
                <a:solidFill>
                  <a:schemeClr val="tx2"/>
                </a:solidFill>
                <a:latin typeface="+mj-lt"/>
              </a:rPr>
              <a:t>Berlinde De Winter </a:t>
            </a:r>
          </a:p>
          <a:p>
            <a:pPr algn="r">
              <a:lnSpc>
                <a:spcPct val="140000"/>
              </a:lnSpc>
            </a:pPr>
            <a:r>
              <a:rPr lang="nl-BE" sz="1400" b="1" dirty="0">
                <a:solidFill>
                  <a:schemeClr val="tx2"/>
                </a:solidFill>
                <a:latin typeface="+mj-lt"/>
              </a:rPr>
              <a:t>Afdelingshoofd Omgeving</a:t>
            </a:r>
          </a:p>
          <a:p>
            <a:pPr algn="r">
              <a:lnSpc>
                <a:spcPct val="140000"/>
              </a:lnSpc>
            </a:pPr>
            <a:r>
              <a:rPr lang="nl-BE" sz="1400" b="1" dirty="0">
                <a:solidFill>
                  <a:schemeClr val="tx2"/>
                </a:solidFill>
                <a:latin typeface="+mj-lt"/>
              </a:rPr>
              <a:t>Lokaal bestuur Erpe-Mere</a:t>
            </a:r>
          </a:p>
        </p:txBody>
      </p:sp>
    </p:spTree>
    <p:extLst>
      <p:ext uri="{BB962C8B-B14F-4D97-AF65-F5344CB8AC3E}">
        <p14:creationId xmlns:p14="http://schemas.microsoft.com/office/powerpoint/2010/main" val="30114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D6CA9-605C-2854-13F6-C4E2B5CEF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9E5D852-5776-629C-D63D-F27CA23B7A45}"/>
              </a:ext>
            </a:extLst>
          </p:cNvPr>
          <p:cNvSpPr txBox="1"/>
          <p:nvPr/>
        </p:nvSpPr>
        <p:spPr>
          <a:xfrm>
            <a:off x="637916" y="602657"/>
            <a:ext cx="10569662" cy="4729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0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Vaak voorkomende fouten</a:t>
            </a: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algemeen : foute naamgeving en niet consequente aanpassingen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verkeerde naamgeving van bestanden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naam op documenten stemt niet overeen met naam van het bestand</a:t>
            </a:r>
          </a:p>
          <a:p>
            <a:pPr marL="1584960" lvl="1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bv. plan bestaande / nieuwe toestand met dezelfde naam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aanpassingen moeten consequent gebeuren op alle documenten, </a:t>
            </a:r>
            <a:r>
              <a:rPr lang="nl-BE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zoniet</a:t>
            </a: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tegenstrijdigheden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opgelet bij meerdere deskundigen in één dossier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Onvolledige of onjuiste kadastrale gegevens of locatie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Exacte weergave van de locatie van de aanvraag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Verkeerde kadastrale nummers of coördinaten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Onjuiste aanduiding van perceelgrenzen.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Geen rekening gehouden met zonegrens woongebied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79AE8E-7B2B-F6F5-350E-98B9F265E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19" t="54035" r="16998" b="19887"/>
          <a:stretch/>
        </p:blipFill>
        <p:spPr bwMode="auto">
          <a:xfrm>
            <a:off x="7386547" y="4087906"/>
            <a:ext cx="4167537" cy="2106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906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BB380-369B-985D-3CFD-A7EB9246B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E99065-66F9-C4BB-2686-43A2157554A6}"/>
              </a:ext>
            </a:extLst>
          </p:cNvPr>
          <p:cNvSpPr txBox="1"/>
          <p:nvPr/>
        </p:nvSpPr>
        <p:spPr>
          <a:xfrm>
            <a:off x="600846" y="658263"/>
            <a:ext cx="10569662" cy="5645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Onvolledige of onjuiste info 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Gegevens over aanvrager : vennootschap of natuurlijk persoon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Gegevens mbt. juridische toestand locatie in verantwoordingsnota</a:t>
            </a:r>
          </a:p>
          <a:p>
            <a:pPr marL="1200150" lvl="2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Niet vermelden van een BPA of RUP</a:t>
            </a:r>
          </a:p>
          <a:p>
            <a:pPr marL="1200150" lvl="2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Foute zonering gewestplan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Geen effecten aangeduid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Info in motivatienota komt niet overeen met info in voorschriften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Gebrek aan duidelijke en gedetailleerde plannen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Plannen die niet voldoen aan het normenboek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Bv. ontbreken van voldoende terreinprofielen op representatieve locaties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cs typeface="Times New Roman" panose="02020603050405020304" pitchFamily="18" charset="0"/>
              </a:rPr>
              <a:t>Niet voldoen aan de regelgeving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Het niet naleven van specifieke gemeentelijke of Vlaamse regels en voorschriften.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Bv. verordening hemelwater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endParaRPr lang="nl-BE" sz="20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9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09CC-B3CA-1253-FF1D-239DE60C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D4B7FD3-4F51-FAA3-0AD0-5D917129966D}"/>
              </a:ext>
            </a:extLst>
          </p:cNvPr>
          <p:cNvSpPr txBox="1"/>
          <p:nvPr/>
        </p:nvSpPr>
        <p:spPr>
          <a:xfrm>
            <a:off x="600846" y="658263"/>
            <a:ext cx="10569662" cy="540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Verkeerde of ontbrekende bijlagen:</a:t>
            </a:r>
            <a:r>
              <a:rPr lang="nl-BE" sz="2000" kern="1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Het niet bijvoegen van verplichte documenten 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cs typeface="Times New Roman" panose="02020603050405020304" pitchFamily="18" charset="0"/>
              </a:rPr>
              <a:t>Bv. eigendomsbewijzen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cs typeface="Times New Roman" panose="02020603050405020304" pitchFamily="18" charset="0"/>
              </a:rPr>
              <a:t>Bv. mobiliteitsstudie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cs typeface="Times New Roman" panose="02020603050405020304" pitchFamily="18" charset="0"/>
              </a:rPr>
              <a:t>Bv. sloopopvolgingsplan</a:t>
            </a: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cs typeface="Times New Roman" panose="02020603050405020304" pitchFamily="18" charset="0"/>
              </a:rPr>
              <a:t>Bv. van toepassing zijnde addenda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Onjuiste of onvolledige informatie over infrastructuur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Het niet vermelden van bestaande infrastructuur 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Bv. wegen, riolering en nutsvoorzieningen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Aanduiding van de meest recente rooilijn / wettige breedte van een weg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Rechtstoestand van de weg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As van de weg / rand van de weg / breedte voetpad 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Referentiepunten ter controle van de rooilijnen / aangeduide wegen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endParaRPr lang="nl-BE" sz="20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6FD5A205-4C6B-0E34-3B68-37034F729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68" t="35180" r="18452" b="33703"/>
          <a:stretch/>
        </p:blipFill>
        <p:spPr bwMode="auto">
          <a:xfrm>
            <a:off x="7967383" y="658263"/>
            <a:ext cx="3417626" cy="2251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29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372F-F92C-E220-D10E-5AC8A6B52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91CA72A-295C-FA0F-3BA5-E2319392FEBF}"/>
              </a:ext>
            </a:extLst>
          </p:cNvPr>
          <p:cNvSpPr txBox="1"/>
          <p:nvPr/>
        </p:nvSpPr>
        <p:spPr>
          <a:xfrm>
            <a:off x="637916" y="602657"/>
            <a:ext cx="10569662" cy="351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0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Inhoudelijke tips</a:t>
            </a: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cs typeface="Times New Roman" panose="02020603050405020304" pitchFamily="18" charset="0"/>
              </a:rPr>
              <a:t>de gegevensuitwisseling via het omgevingsloket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beveiligde zending ≠ communicatie via mail met de dienst Omgeving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via mail of overleg communiceren als voortraject bij problemen of noodzakelijke bijstellingen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via Omgevingsloket officiële wijzigingen in aanvraag doorvoeren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statusvermelding in het Omgevingsloket wordt gezien als officieel bewijs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afdrukken van documenten in het loket kunnen niet opgevraagd worden door de lokale overheid</a:t>
            </a:r>
            <a:endParaRPr lang="nl-BE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5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E4E6-A252-E51B-605C-C8498AF0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3044DFEE-BFBE-D03D-036E-9D0490F1E22D}"/>
              </a:ext>
            </a:extLst>
          </p:cNvPr>
          <p:cNvSpPr txBox="1"/>
          <p:nvPr/>
        </p:nvSpPr>
        <p:spPr>
          <a:xfrm>
            <a:off x="637916" y="602657"/>
            <a:ext cx="10569662" cy="6145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cs typeface="Times New Roman" panose="02020603050405020304" pitchFamily="18" charset="0"/>
              </a:rPr>
              <a:t>verzoek tot bijstelling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Artikel 30 Omgevingsdecreet :</a:t>
            </a:r>
          </a:p>
          <a:p>
            <a:pPr lvl="2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BE" sz="2000" i="1" kern="100" dirty="0">
                <a:cs typeface="Times New Roman" panose="02020603050405020304" pitchFamily="18" charset="0"/>
              </a:rPr>
              <a:t>“Na het openbaar onderzoek, …, kan de bevoegde overheid, …, op verzoek van de vergunningsaanvrager, toestaan dat er wijzigingen aan de vergunningsaanvraag worden aangebracht.”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niet tijdens openbaar onderzoek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op verzoek van de aanvrager =&gt; in overleg</a:t>
            </a:r>
          </a:p>
          <a:p>
            <a:pPr lv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nl-BE" sz="2000" kern="1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cs typeface="Times New Roman" panose="02020603050405020304" pitchFamily="18" charset="0"/>
              </a:rPr>
              <a:t>vooroverleg met dienst Vergunningen / Omgeving en andere instanties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aandacht voor een voortraject rond haalbaarheid (inhoudelijk)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belang van vooradvies van de dienst mbt. volledigheid van plannen en voorschriften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Vooradvies mbt. wateradvies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Vooradvies met brandpreventiedienst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8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180C3-0657-4FAA-963F-9EF856FEE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6CD47D7-CD89-F42C-EB64-BD8FD446371D}"/>
              </a:ext>
            </a:extLst>
          </p:cNvPr>
          <p:cNvSpPr txBox="1"/>
          <p:nvPr/>
        </p:nvSpPr>
        <p:spPr>
          <a:xfrm>
            <a:off x="637916" y="602657"/>
            <a:ext cx="10569662" cy="5473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cs typeface="Times New Roman" panose="02020603050405020304" pitchFamily="18" charset="0"/>
              </a:rPr>
              <a:t>aandacht voor plaatselijke situatie :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dichtheid van omgeving &lt;&gt; dichtheid project</a:t>
            </a:r>
          </a:p>
          <a:p>
            <a:pPr marL="1257300" lvl="2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visie gemeente op toekomstige ontwikkelingen?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Bebouwing in de omgeving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verkaveling met achterliggende perceel agrarisch gebied : </a:t>
            </a:r>
          </a:p>
          <a:p>
            <a:pPr marL="1257300" lvl="2" indent="-342900">
              <a:lnSpc>
                <a:spcPct val="115000"/>
              </a:lnSpc>
              <a:buFont typeface="Symbol" panose="05050102010706020507" pitchFamily="18" charset="2"/>
              <a:buChar char="Þ"/>
              <a:tabLst>
                <a:tab pos="457200" algn="l"/>
              </a:tabLst>
            </a:pPr>
            <a:r>
              <a:rPr lang="nl-BE" sz="2000" kern="100" dirty="0" err="1">
                <a:cs typeface="Times New Roman" panose="02020603050405020304" pitchFamily="18" charset="0"/>
              </a:rPr>
              <a:t>quid</a:t>
            </a:r>
            <a:r>
              <a:rPr lang="nl-BE" sz="2000" kern="100" dirty="0">
                <a:cs typeface="Times New Roman" panose="02020603050405020304" pitchFamily="18" charset="0"/>
              </a:rPr>
              <a:t> bereikbaarheid van dit perceel ? </a:t>
            </a:r>
          </a:p>
          <a:p>
            <a:pPr lvl="2">
              <a:lnSpc>
                <a:spcPct val="115000"/>
              </a:lnSpc>
              <a:tabLst>
                <a:tab pos="457200" algn="l"/>
              </a:tabLst>
            </a:pPr>
            <a:endParaRPr lang="nl-BE" sz="2000" kern="1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voldoende voorschriften / mogelijkheden : 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voorschriften mbt. functies (ook nevenbestemmingen)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voorschriften mbt. reliëfswijzigingen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voorschriften mbt. bijgebouwen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voorschriften mbt. verhardingen</a:t>
            </a:r>
          </a:p>
          <a:p>
            <a:pPr marL="800100" lvl="1" indent="-342900">
              <a:lnSpc>
                <a:spcPct val="115000"/>
              </a:lnSpc>
              <a:buFont typeface="Roboto" panose="02000000000000000000" pitchFamily="2" charset="0"/>
              <a:buChar char="-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verwijzingen naar het vrijstellingenbesluit zijn beperkend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5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E938-6776-B0B4-B78D-AA9ADEEA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E9F4EEC-B511-0BF6-06C0-A2643EAF2C03}"/>
              </a:ext>
            </a:extLst>
          </p:cNvPr>
          <p:cNvSpPr txBox="1"/>
          <p:nvPr/>
        </p:nvSpPr>
        <p:spPr>
          <a:xfrm>
            <a:off x="637916" y="602657"/>
            <a:ext cx="10569662" cy="6489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verkaveling met nieuwe wegenis : 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reduceer nieuwe wegenis / verhardingen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wegenis : publiek of privaat </a:t>
            </a:r>
          </a:p>
          <a:p>
            <a:pPr marL="1600200" lvl="3" indent="-2286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overleg met vergunningverlenende overheid</a:t>
            </a:r>
          </a:p>
          <a:p>
            <a:pPr marL="1600200" lvl="3" indent="-2286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heeft impact op toekomstige rooilijn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gezamenlijke parkeeroplossing? 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collectieve oplossing waterverhaal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Stalplaats brandweer</a:t>
            </a: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cabine elektriciteit, technische aanhorigheden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afvalberging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fietsenstalling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100" dirty="0">
                <a:cs typeface="Times New Roman" panose="02020603050405020304" pitchFamily="18" charset="0"/>
              </a:rPr>
              <a:t>erfdienstbaarheden :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burgerrechtelijk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vanuit oogpunt stedenbouw beoordeeld </a:t>
            </a:r>
          </a:p>
          <a:p>
            <a:pPr marL="1600200" lvl="3" indent="-2286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l-BE" sz="2000" kern="100" dirty="0">
                <a:cs typeface="Times New Roman" panose="02020603050405020304" pitchFamily="18" charset="0"/>
              </a:rPr>
              <a:t>bv. doorgang voor aanpalend gebouw</a:t>
            </a:r>
          </a:p>
          <a:p>
            <a:pPr marL="1600200" lvl="3" indent="-2286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BE" sz="2000" kern="100" dirty="0">
                <a:cs typeface="Times New Roman" panose="02020603050405020304" pitchFamily="18" charset="0"/>
              </a:rPr>
              <a:t>bv. raamopening op de nieuwe perceelsgrens</a:t>
            </a:r>
          </a:p>
          <a:p>
            <a:pPr lv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 descr="Afbeelding met tekst, kaart, software, diagram&#10;&#10;Automatisch gegenereerde beschrijving">
            <a:extLst>
              <a:ext uri="{FF2B5EF4-FFF2-40B4-BE49-F238E27FC236}">
                <a16:creationId xmlns:a16="http://schemas.microsoft.com/office/drawing/2014/main" id="{7D634A2E-E35F-3E1F-BC6F-36E5FF71D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57" t="5450" r="7982" b="3296"/>
          <a:stretch/>
        </p:blipFill>
        <p:spPr bwMode="auto">
          <a:xfrm>
            <a:off x="7198659" y="602657"/>
            <a:ext cx="4439920" cy="3171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8854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2215A-687B-9ECD-8D9B-26591526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127F19B-E18F-8F48-3F81-67C78CA42A44}"/>
              </a:ext>
            </a:extLst>
          </p:cNvPr>
          <p:cNvSpPr txBox="1"/>
          <p:nvPr/>
        </p:nvSpPr>
        <p:spPr>
          <a:xfrm>
            <a:off x="637916" y="602657"/>
            <a:ext cx="10569662" cy="538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informatievergadering richting buurt :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overleg met het lokale bestuur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voor- en nadelen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 initiatief ontwikkelaar, niet in gemeentelijke infrastructuur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Gecoro :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toelichting aan raad bij grotere projecten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vraagstelling in de raad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vergadering is publiek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overzicht adviezen en bezwaren wordt vaak besproken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niet overal dezelfde werkwijze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afzonderlijk advies, niet bindend</a:t>
            </a:r>
          </a:p>
          <a:p>
            <a:pPr marL="1584960">
              <a:lnSpc>
                <a:spcPct val="115000"/>
              </a:lnSpc>
              <a:spcAft>
                <a:spcPts val="800"/>
              </a:spcAft>
            </a:pPr>
            <a:r>
              <a:rPr lang="nl-BE" sz="12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nl-B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Mensen in een klaslokaal">
            <a:extLst>
              <a:ext uri="{FF2B5EF4-FFF2-40B4-BE49-F238E27FC236}">
                <a16:creationId xmlns:a16="http://schemas.microsoft.com/office/drawing/2014/main" id="{46D7C820-1ED6-64CD-EA69-A5DDB3B3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77" y="3942449"/>
            <a:ext cx="3469607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41D79-55CE-2313-4CFF-BAB80B62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304B190-B01D-A5E4-51BC-9854E855FDB9}"/>
              </a:ext>
            </a:extLst>
          </p:cNvPr>
          <p:cNvSpPr txBox="1"/>
          <p:nvPr/>
        </p:nvSpPr>
        <p:spPr>
          <a:xfrm>
            <a:off x="637916" y="602657"/>
            <a:ext cx="10569662" cy="4068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0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Tot slot … aanvullende info</a:t>
            </a: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Gebruik het Oefenloket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Doe een Omgevingscheck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Raadpleeg de instructiefilms en handleidingen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Controleer op volledigheid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Communiceer met de gemeente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 voor openbaar onderzoek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nl-BE" sz="2000" kern="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Gebruik het inzageloket</a:t>
            </a:r>
            <a:endParaRPr lang="nl-BE" sz="2000" kern="100" dirty="0">
              <a:solidFill>
                <a:srgbClr val="11111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0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EB72-61DC-8882-2026-BA2FDBDE0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480D683-5730-3AB8-D47E-CD698AB9B0FF}"/>
              </a:ext>
            </a:extLst>
          </p:cNvPr>
          <p:cNvSpPr txBox="1"/>
          <p:nvPr/>
        </p:nvSpPr>
        <p:spPr>
          <a:xfrm>
            <a:off x="637916" y="602657"/>
            <a:ext cx="10569662" cy="241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0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bronnen</a:t>
            </a: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l-BE" sz="2000" u="sng" dirty="0"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www.omgevingsloket.be</a:t>
            </a:r>
            <a:r>
              <a:rPr lang="nl-BE" sz="2000" u="sng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BE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Instructiefilms en handleidingen omgevingsloket</a:t>
            </a:r>
            <a:endParaRPr lang="nl-BE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Juridische achtergrondinfo rond verkavelen</a:t>
            </a: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BE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Verkavelingsvoorschriften van verkavelingen ouder dan 15 jaar</a:t>
            </a: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BE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l-BE" sz="20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Omgevingsvergunning: aanvraag nieuwe verkaveling</a:t>
            </a:r>
            <a:endParaRPr lang="nl-BE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  <a:tabLst>
                <a:tab pos="457200" algn="l"/>
              </a:tabLst>
            </a:pPr>
            <a:endParaRPr lang="nl-BE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19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3928CB6-A9B1-4EC6-9D80-B8D3F5C8E54D}"/>
              </a:ext>
            </a:extLst>
          </p:cNvPr>
          <p:cNvSpPr txBox="1"/>
          <p:nvPr/>
        </p:nvSpPr>
        <p:spPr>
          <a:xfrm>
            <a:off x="533900" y="491574"/>
            <a:ext cx="10147177" cy="3137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BE" sz="28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</a:p>
          <a:p>
            <a:pPr lvl="0">
              <a:lnSpc>
                <a:spcPct val="115000"/>
              </a:lnSpc>
            </a:pPr>
            <a:endParaRPr lang="nl-BE" sz="20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BE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Aandachtspunten bij aanvragen voor verkavelingen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BE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Veel voorkomende fouten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BE" sz="2000">
                <a:ea typeface="Calibri" panose="020F0502020204030204" pitchFamily="34" charset="0"/>
                <a:cs typeface="Times New Roman" panose="02020603050405020304" pitchFamily="18" charset="0"/>
              </a:rPr>
              <a:t>Inhoudelijke tips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BE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Aanvullende info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endParaRPr lang="nl-B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7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3928CB6-A9B1-4EC6-9D80-B8D3F5C8E54D}"/>
              </a:ext>
            </a:extLst>
          </p:cNvPr>
          <p:cNvSpPr txBox="1"/>
          <p:nvPr/>
        </p:nvSpPr>
        <p:spPr>
          <a:xfrm>
            <a:off x="990787" y="-80163"/>
            <a:ext cx="10356628" cy="408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nl-BE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Aandachtspunten bij aanvragen voor verkavelingen</a:t>
            </a:r>
            <a:endParaRPr lang="nl-BE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nl-B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Normenboek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alle bestanden die verzonden worden in het Omgevingsloket moeten voldoen aan de vormelijke en technische vereisten </a:t>
            </a: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bepaald in dit normenboek op straffe van onvolledigheid. </a:t>
            </a:r>
          </a:p>
          <a:p>
            <a:pPr lvl="0">
              <a:lnSpc>
                <a:spcPct val="115000"/>
              </a:lnSpc>
            </a:pP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Toepassing?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endParaRPr lang="nl-BE" sz="18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8A82CC-C1D5-7B83-2E78-92BAAD5E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92" y="3491317"/>
            <a:ext cx="3524562" cy="22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14D6CE1-9401-09BE-0065-33E6B977FEFB}"/>
              </a:ext>
            </a:extLst>
          </p:cNvPr>
          <p:cNvSpPr txBox="1"/>
          <p:nvPr/>
        </p:nvSpPr>
        <p:spPr>
          <a:xfrm>
            <a:off x="2397211" y="5733418"/>
            <a:ext cx="24202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900" dirty="0"/>
              <a:t>©Vlaams Bouwmeester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B6A20E-385F-1C79-478C-9AADE9558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296">
            <a:off x="7787142" y="3055756"/>
            <a:ext cx="3192633" cy="1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5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oftware, diagram, Grafische software&#10;&#10;Automatisch gegenereerde beschrijving">
            <a:extLst>
              <a:ext uri="{FF2B5EF4-FFF2-40B4-BE49-F238E27FC236}">
                <a16:creationId xmlns:a16="http://schemas.microsoft.com/office/drawing/2014/main" id="{4E700D9A-FEEF-CB82-59D7-FDF9D04DD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8" t="6873" r="8362" b="3770"/>
          <a:stretch/>
        </p:blipFill>
        <p:spPr bwMode="auto">
          <a:xfrm rot="480638">
            <a:off x="8360359" y="1014957"/>
            <a:ext cx="3142162" cy="2205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3928CB6-A9B1-4EC6-9D80-B8D3F5C8E54D}"/>
              </a:ext>
            </a:extLst>
          </p:cNvPr>
          <p:cNvSpPr txBox="1"/>
          <p:nvPr/>
        </p:nvSpPr>
        <p:spPr>
          <a:xfrm>
            <a:off x="746747" y="574807"/>
            <a:ext cx="10147177" cy="5271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BE" sz="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Welke informatie noodzakelijk of gewenst 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Bestaande / nieuwe toestand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Bebouwing / tuinmuren / constructies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Aanpalende bebouwing (eerste 10m, functie, inplanting, gebruik perceel)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Gerealiseerde en ontworpen rooilijnen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Lijninfrastructuren (grachten, beken, waterlopen, …)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verhardingen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Reliëf : bestaande toestand, weergave reliëf (taluds, …)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Egaal hellend of niet? </a:t>
            </a:r>
          </a:p>
          <a:p>
            <a:pPr marL="20421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Bepaalt graad van detail gegevens </a:t>
            </a:r>
          </a:p>
          <a:p>
            <a:pPr marL="20421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(normenboek : minstens om de 50cm niveauverschil)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Erfdienstbaarheden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Bestaande en te behouden erfdienstbaarheden</a:t>
            </a:r>
          </a:p>
          <a:p>
            <a:pPr marL="2042160">
              <a:lnSpc>
                <a:spcPct val="115000"/>
              </a:lnSpc>
              <a:spcAft>
                <a:spcPts val="800"/>
              </a:spcAft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Als ze een ruimtelijke weerslag hebben</a:t>
            </a:r>
          </a:p>
        </p:txBody>
      </p:sp>
    </p:spTree>
    <p:extLst>
      <p:ext uri="{BB962C8B-B14F-4D97-AF65-F5344CB8AC3E}">
        <p14:creationId xmlns:p14="http://schemas.microsoft.com/office/powerpoint/2010/main" val="270259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oftware, Computerpictogram, Webpagina&#10;&#10;Automatisch gegenereerde beschrijving">
            <a:extLst>
              <a:ext uri="{FF2B5EF4-FFF2-40B4-BE49-F238E27FC236}">
                <a16:creationId xmlns:a16="http://schemas.microsoft.com/office/drawing/2014/main" id="{06D6660F-03B5-0354-F182-CF8839FB6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4" t="7490" r="60111" b="29098"/>
          <a:stretch/>
        </p:blipFill>
        <p:spPr bwMode="auto">
          <a:xfrm rot="21096486">
            <a:off x="8532569" y="909130"/>
            <a:ext cx="2943804" cy="2086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3928CB6-A9B1-4EC6-9D80-B8D3F5C8E54D}"/>
              </a:ext>
            </a:extLst>
          </p:cNvPr>
          <p:cNvSpPr txBox="1"/>
          <p:nvPr/>
        </p:nvSpPr>
        <p:spPr>
          <a:xfrm>
            <a:off x="882503" y="106326"/>
            <a:ext cx="10356628" cy="652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cs typeface="Times New Roman" panose="02020603050405020304" pitchFamily="18" charset="0"/>
              </a:rPr>
              <a:t>Kavels</a:t>
            </a:r>
            <a:r>
              <a:rPr lang="nl-BE" sz="2800" b="1" kern="100" dirty="0">
                <a:cs typeface="Times New Roman" panose="02020603050405020304" pitchFamily="18" charset="0"/>
              </a:rPr>
              <a:t> </a:t>
            </a:r>
            <a:r>
              <a:rPr lang="nl-BE" sz="2800" kern="100" dirty="0"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aanduiding van geplande kavels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vermelding van kavelnummer, breedte, diepte en oppervlakte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bestemming van de kavels + duidelijke legende en verwijzing naar voorschriften</a:t>
            </a:r>
          </a:p>
          <a:p>
            <a:pPr marL="34290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cs typeface="Times New Roman" panose="02020603050405020304" pitchFamily="18" charset="0"/>
              </a:rPr>
              <a:t>aanleg, wijziging, verplaatsen of opheffen gemeenteweg</a:t>
            </a:r>
          </a:p>
          <a:p>
            <a:pPr>
              <a:lnSpc>
                <a:spcPct val="115000"/>
              </a:lnSpc>
            </a:pPr>
            <a:r>
              <a:rPr lang="nl-BE" sz="2800" kern="100" dirty="0">
                <a:cs typeface="Times New Roman" panose="02020603050405020304" pitchFamily="18" charset="0"/>
              </a:rPr>
              <a:t>	</a:t>
            </a:r>
            <a:r>
              <a:rPr lang="nl-BE" sz="2000" kern="100" dirty="0">
                <a:cs typeface="Times New Roman" panose="02020603050405020304" pitchFamily="18" charset="0"/>
              </a:rPr>
              <a:t>Op verkavelingsplan nieuwe toestand 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actuele en toekomstige rooilijn gemeenteweg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indeling </a:t>
            </a:r>
            <a:r>
              <a:rPr lang="nl-BE" sz="2000" kern="100" dirty="0" err="1">
                <a:cs typeface="Times New Roman" panose="02020603050405020304" pitchFamily="18" charset="0"/>
              </a:rPr>
              <a:t>wegzate</a:t>
            </a:r>
            <a:r>
              <a:rPr lang="nl-BE" sz="2000" kern="100" dirty="0">
                <a:cs typeface="Times New Roman" panose="02020603050405020304" pitchFamily="18" charset="0"/>
              </a:rPr>
              <a:t> : rijbaan, groenstrook, fiets- en voetpaden en aanduiding aard verharding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plaatsen voor beplanting, parkeerruimte, pleinen, speel- en rustplaatsen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kadastrale info mbt. getroffen kadastrale percelen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openbare nutsvoorzieningen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voorzieningen voor afvoer hemelwater (greppels, afvoerputjes en grachten)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maatregelen in functie van een goede waterhuishouding zoals infiltratie- of buffering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BE" sz="2000" kern="100" dirty="0">
                <a:cs typeface="Times New Roman" panose="02020603050405020304" pitchFamily="18" charset="0"/>
              </a:rPr>
              <a:t>Bestaande lichtpunten en geplande lichtpunten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3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E4D7-1EFE-F17F-E3BF-314AFE758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8AC00FD-21CB-8415-4986-7C1B4ACF6B04}"/>
              </a:ext>
            </a:extLst>
          </p:cNvPr>
          <p:cNvSpPr txBox="1"/>
          <p:nvPr/>
        </p:nvSpPr>
        <p:spPr>
          <a:xfrm>
            <a:off x="882503" y="106326"/>
            <a:ext cx="10356628" cy="6565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bij aanleg van een nieuwe weg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infiltratievoorziening, buffervolume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verharde grondoppervlakte in m² en locatie / niveau overloop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exacte dimensionering van gebundelde voorzieningen + verharde grondoppervlakte die op de gebundelde voorziening aangesloten worden.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delen die niet onder de toepassing van de verordening hemelwater vallen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foto’s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normenboek : minstens 6 foto’s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 verkavelen gronden + omgeving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maar liever representatieve weergave van bestaande situatie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bomen/vegetatie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hoogstammige bomen met soort boom, stamomtrek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bij kappen van deze bomen : motivering van kapping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kroonprojecten voor bijzondere exemplaren</a:t>
            </a:r>
          </a:p>
          <a:p>
            <a:pPr lvl="1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=&gt; geeft info mbt. bovengrondse mogelijkheden </a:t>
            </a:r>
          </a:p>
          <a:p>
            <a:pPr marL="2042160">
              <a:lnSpc>
                <a:spcPct val="115000"/>
              </a:lnSpc>
              <a:spcAft>
                <a:spcPts val="800"/>
              </a:spcAft>
            </a:pPr>
            <a:r>
              <a:rPr lang="nl-BE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nl-B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80C293F7-A807-2D97-B6C7-79C82C805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6" t="25595" r="17812" b="31744"/>
          <a:stretch/>
        </p:blipFill>
        <p:spPr bwMode="auto">
          <a:xfrm>
            <a:off x="8476131" y="3429000"/>
            <a:ext cx="3000374" cy="2687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954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3928CB6-A9B1-4EC6-9D80-B8D3F5C8E54D}"/>
              </a:ext>
            </a:extLst>
          </p:cNvPr>
          <p:cNvSpPr txBox="1"/>
          <p:nvPr/>
        </p:nvSpPr>
        <p:spPr>
          <a:xfrm>
            <a:off x="887415" y="571033"/>
            <a:ext cx="10147177" cy="4354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Stedenbouwkundige handelingen </a:t>
            </a: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functie van het bouwrijp maken van de kavels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aanleg van wegen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kappen van bomen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verwijderen van bestaande bebouwing / constructies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nl-BE" sz="20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samenstelling gebeurt conform de respectievelijke normenboeken</a:t>
            </a:r>
          </a:p>
          <a:p>
            <a:pPr marL="11277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Fasering voorzien?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Grafische afbakening van verschillende fases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Aanduiding van de geplande werken per fase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Wegen, nutsvoorzieningen, andere werken </a:t>
            </a:r>
            <a:r>
              <a:rPr lang="nl-BE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ifv</a:t>
            </a: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het bouwrijp maken van de kavels </a:t>
            </a:r>
            <a:endParaRPr lang="nl-BE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endParaRPr lang="nl-B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1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8311-79B3-8E42-2DFA-EAEE0F08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51FA0D-5137-0861-3C57-498E4B257891}"/>
              </a:ext>
            </a:extLst>
          </p:cNvPr>
          <p:cNvSpPr txBox="1"/>
          <p:nvPr/>
        </p:nvSpPr>
        <p:spPr>
          <a:xfrm>
            <a:off x="906880" y="522646"/>
            <a:ext cx="10462962" cy="431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Milieueffecten</a:t>
            </a:r>
            <a:endParaRPr lang="nl-BE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 zijn altijd effecten ten gevolge van een verkaveling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Beschrijf de flankerende maatregelen</a:t>
            </a:r>
          </a:p>
          <a:p>
            <a:pPr marL="15849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Bv. mobiliteit : voldoende parkeerplaatsen voor bijkomend programma</a:t>
            </a:r>
          </a:p>
          <a:p>
            <a:pPr marL="15849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Bv. bodem / water : waterdoorlatende materialen bij verharding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Beschrijf het tijdelijke karakter van de effecten</a:t>
            </a:r>
          </a:p>
          <a:p>
            <a:pPr marL="15849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Bv. effecten op geluid tijdens aanlegfase wegenis</a:t>
            </a:r>
          </a:p>
          <a:p>
            <a:pPr marL="15849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Mobiliteitsstudie</a:t>
            </a: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Bij verkaveling voor minstens 250 woongelegenheden</a:t>
            </a:r>
          </a:p>
          <a:p>
            <a:pPr marL="1584960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Archeologienota</a:t>
            </a:r>
          </a:p>
        </p:txBody>
      </p:sp>
    </p:spTree>
    <p:extLst>
      <p:ext uri="{BB962C8B-B14F-4D97-AF65-F5344CB8AC3E}">
        <p14:creationId xmlns:p14="http://schemas.microsoft.com/office/powerpoint/2010/main" val="3787531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938BF-2166-E1DF-4F45-B489AB6CB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3718750-743D-2372-7B25-B6581519D07C}"/>
              </a:ext>
            </a:extLst>
          </p:cNvPr>
          <p:cNvSpPr txBox="1"/>
          <p:nvPr/>
        </p:nvSpPr>
        <p:spPr>
          <a:xfrm>
            <a:off x="642186" y="456761"/>
            <a:ext cx="10799846" cy="4319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Roboto" panose="02000000000000000000" pitchFamily="2" charset="0"/>
              <a:buChar char="-"/>
            </a:pPr>
            <a:r>
              <a:rPr lang="nl-BE" sz="2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Stikstofdecreet</a:t>
            </a:r>
            <a:r>
              <a:rPr lang="nl-BE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15000"/>
              </a:lnSpc>
            </a:pPr>
            <a:endParaRPr lang="nl-BE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berekening van de impactscore van het project ten aanzien van SBZ-H </a:t>
            </a:r>
          </a:p>
          <a:p>
            <a:pPr lvl="1">
              <a:lnSpc>
                <a:spcPct val="115000"/>
              </a:lnSpc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(= habitatrichtlijngebieden)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Tijdens aanlegfase + latere exploitatiefase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Zowel voor stationaire bronnen als mbt. mobiliteit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Indien impactscore groter dan 1 % =&gt; opmaak noodzakelijk van een passende beoordeling van de effecten van stikstofdepositie via de lucht ten aanzien van SBZ-H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zie ‘Praktische wegwijzer stikstofdepositie’ (https://www.natuurenbos.be/). </a:t>
            </a:r>
            <a:endParaRPr lang="nl-BE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nl-BE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 resultaten van deze impactscore-berekening dienen te worden toegevoegd aan de aanvraag. Het is aangewezen er naar te verwijzen in de project-m.e.r.- screening (bij de bespreking van de effecten van de aanvraag op de biodiversiteit).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9B3BDE-9F18-9C9E-9636-13CC9BCC4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963" y="456761"/>
            <a:ext cx="2081851" cy="20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73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1207</Words>
  <Application>Microsoft Office PowerPoint</Application>
  <PresentationFormat>Breedbeeld</PresentationFormat>
  <Paragraphs>207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Courier New</vt:lpstr>
      <vt:lpstr>Roboto</vt:lpstr>
      <vt:lpstr>Symbol</vt:lpstr>
      <vt:lpstr>Times New Roman</vt:lpstr>
      <vt:lpstr>Wingdings</vt:lpstr>
      <vt:lpstr>Office Theme</vt:lpstr>
      <vt:lpstr>Najaarsevent VVLE Verkavelen in de praktijk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Dienst stedenbouw</dc:title>
  <dc:creator>Berlinde De Winter</dc:creator>
  <cp:lastModifiedBy>Berlinde De Winter</cp:lastModifiedBy>
  <cp:revision>2</cp:revision>
  <dcterms:created xsi:type="dcterms:W3CDTF">2022-02-24T08:37:08Z</dcterms:created>
  <dcterms:modified xsi:type="dcterms:W3CDTF">2024-11-20T10:15:40Z</dcterms:modified>
</cp:coreProperties>
</file>